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60" r:id="rId3"/>
    <p:sldId id="258" r:id="rId4"/>
    <p:sldId id="279" r:id="rId5"/>
    <p:sldId id="280" r:id="rId6"/>
    <p:sldId id="281" r:id="rId7"/>
    <p:sldId id="282" r:id="rId8"/>
    <p:sldId id="286" r:id="rId9"/>
    <p:sldId id="283" r:id="rId10"/>
    <p:sldId id="259" r:id="rId11"/>
    <p:sldId id="285" r:id="rId12"/>
  </p:sldIdLst>
  <p:sldSz cx="9144000" cy="6858000" type="screen4x3"/>
  <p:notesSz cx="6858000" cy="9144000"/>
  <p:custDataLst>
    <p:tags r:id="rId1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6" autoAdjust="0"/>
    <p:restoredTop sz="94660"/>
  </p:normalViewPr>
  <p:slideViewPr>
    <p:cSldViewPr>
      <p:cViewPr varScale="1">
        <p:scale>
          <a:sx n="81" d="100"/>
          <a:sy n="81" d="100"/>
        </p:scale>
        <p:origin x="1541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2F3FCA-07A7-4797-90D1-37F7770D8A90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C1B8F-8F1B-4349-B358-E11565BE90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27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C1B8F-8F1B-4349-B358-E11565BE906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051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C1B8F-8F1B-4349-B358-E11565BE906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32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2C1B8F-8F1B-4349-B358-E11565BE906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87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717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55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1476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099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614657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675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12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464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399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52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34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093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60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77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89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93052-5BD5-4A85-B69E-7724C8416C39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7C5228D-8F65-4EDF-9713-2A9D29EAC9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86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Shape 1"/>
          <p:cNvSpPr txBox="1"/>
          <p:nvPr/>
        </p:nvSpPr>
        <p:spPr>
          <a:xfrm>
            <a:off x="1150860" y="1143000"/>
            <a:ext cx="6164340" cy="1447800"/>
          </a:xfrm>
          <a:prstGeom prst="rect">
            <a:avLst/>
          </a:prstGeom>
          <a:solidFill>
            <a:srgbClr val="0070C0"/>
          </a:solidFill>
          <a:ln>
            <a:solidFill>
              <a:schemeClr val="bg2"/>
            </a:solidFill>
          </a:ln>
          <a:effectLst>
            <a:innerShdw blurRad="63500" dist="50800" dir="5400000">
              <a:prstClr val="black">
                <a:alpha val="50000"/>
              </a:prstClr>
            </a:innerShdw>
            <a:reflection blurRad="6350" stA="50000" endA="300" endPos="55500" dist="101600" dir="5400000" sy="-100000" algn="bl" rotWithShape="0"/>
          </a:effectLst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IN" sz="6600" b="1" dirty="0">
                <a:solidFill>
                  <a:srgbClr val="FFFFFF"/>
                </a:solidFill>
                <a:latin typeface="Times New Roman"/>
              </a:rPr>
              <a:t>MOVIEVEL</a:t>
            </a:r>
            <a:endParaRPr sz="6600" dirty="0"/>
          </a:p>
        </p:txBody>
      </p:sp>
      <p:sp>
        <p:nvSpPr>
          <p:cNvPr id="6" name="TextShape 2"/>
          <p:cNvSpPr txBox="1"/>
          <p:nvPr/>
        </p:nvSpPr>
        <p:spPr>
          <a:xfrm>
            <a:off x="2819400" y="4921545"/>
            <a:ext cx="5257440" cy="137124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IN" sz="2000" b="1" dirty="0">
                <a:latin typeface="Times New Roman"/>
              </a:rPr>
              <a:t>Submitted by:-</a:t>
            </a:r>
          </a:p>
          <a:p>
            <a:pPr algn="ctr">
              <a:lnSpc>
                <a:spcPct val="100000"/>
              </a:lnSpc>
            </a:pPr>
            <a:r>
              <a:rPr lang="en-IN" sz="2000" b="1" dirty="0">
                <a:latin typeface="Times New Roman"/>
              </a:rPr>
              <a:t>Durgesh Giri</a:t>
            </a:r>
          </a:p>
        </p:txBody>
      </p:sp>
      <p:sp>
        <p:nvSpPr>
          <p:cNvPr id="7" name="CustomShape 3"/>
          <p:cNvSpPr/>
          <p:nvPr/>
        </p:nvSpPr>
        <p:spPr>
          <a:xfrm>
            <a:off x="2360504" y="5943600"/>
            <a:ext cx="4259160" cy="68580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endParaRPr lang="en-IN" dirty="0">
              <a:solidFill>
                <a:schemeClr val="bg1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2525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4800" y="1066800"/>
            <a:ext cx="85344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 </a:t>
            </a:r>
          </a:p>
          <a:p>
            <a:pPr lvl="0"/>
            <a:r>
              <a:rPr lang="en-US" sz="1600" dirty="0"/>
              <a:t>.</a:t>
            </a:r>
          </a:p>
          <a:p>
            <a:r>
              <a:rPr lang="en-US" sz="1600" dirty="0"/>
              <a:t> </a:t>
            </a:r>
          </a:p>
          <a:p>
            <a:r>
              <a:rPr lang="en-US" sz="2400" b="1" dirty="0"/>
              <a:t> </a:t>
            </a:r>
            <a:endParaRPr lang="en-US" sz="2400" dirty="0"/>
          </a:p>
          <a:p>
            <a:pPr marL="342900" indent="-342900">
              <a:lnSpc>
                <a:spcPct val="100000"/>
              </a:lnSpc>
            </a:pPr>
            <a:endParaRPr lang="en-US" sz="1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  <a:ln>
            <a:solidFill>
              <a:schemeClr val="tx1"/>
            </a:solidFill>
          </a:ln>
          <a:effectLst>
            <a:reflection blurRad="6350" stA="50000" endA="300" endPos="38500" dist="50800" dir="5400000" sy="-100000" algn="bl" rotWithShape="0"/>
          </a:effectLst>
        </p:spPr>
        <p:txBody>
          <a:bodyPr>
            <a:normAutofit/>
          </a:bodyPr>
          <a:lstStyle/>
          <a:p>
            <a:r>
              <a:rPr lang="en-IN" b="1" dirty="0">
                <a:latin typeface="Times New Roman" pitchFamily="18" charset="0"/>
                <a:cs typeface="Times New Roman" pitchFamily="18" charset="0"/>
              </a:rPr>
              <a:t>Features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991B1-1D91-C419-CCB6-A7788FAEA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dirty="0"/>
              <a:t>This website is mainly focus the Movie-cost and </a:t>
            </a:r>
            <a:r>
              <a:rPr lang="en-IN" sz="2800" dirty="0">
                <a:solidFill>
                  <a:schemeClr val="tx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Movie Characters.</a:t>
            </a:r>
          </a:p>
          <a:p>
            <a:pPr marL="0" indent="0">
              <a:buNone/>
            </a:pPr>
            <a:r>
              <a:rPr lang="en-IN" sz="2800" dirty="0">
                <a:solidFill>
                  <a:schemeClr val="tx1"/>
                </a:solidFill>
                <a:ea typeface="Arial Unicode MS" pitchFamily="34" charset="-128"/>
              </a:rPr>
              <a:t>The Movie is download and watch the Movie Trailer in HD </a:t>
            </a:r>
            <a:r>
              <a:rPr lang="en-IN" sz="2800" dirty="0">
                <a:solidFill>
                  <a:schemeClr val="tx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quality.</a:t>
            </a:r>
            <a:endParaRPr lang="en-IN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841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660B9AC-E53B-FBAB-E3C8-AA657CD93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02317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12A74E-9ABE-4459-9535-A75BE7984C6B}"/>
              </a:ext>
            </a:extLst>
          </p:cNvPr>
          <p:cNvSpPr txBox="1"/>
          <p:nvPr/>
        </p:nvSpPr>
        <p:spPr>
          <a:xfrm>
            <a:off x="533400" y="228600"/>
            <a:ext cx="6400800" cy="646331"/>
          </a:xfrm>
          <a:prstGeom prst="rect">
            <a:avLst/>
          </a:prstGeom>
          <a:solidFill>
            <a:srgbClr val="92D050"/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en-IN" sz="3600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9ECF36-C75C-4C92-ADED-61E9A13E6A56}"/>
              </a:ext>
            </a:extLst>
          </p:cNvPr>
          <p:cNvSpPr txBox="1"/>
          <p:nvPr/>
        </p:nvSpPr>
        <p:spPr>
          <a:xfrm>
            <a:off x="533400" y="1143000"/>
            <a:ext cx="6705600" cy="526297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The Develop response Website in using html CSS and JavaScript and create the home page, Trending page, Explore page, Movies and Favourite page.</a:t>
            </a:r>
          </a:p>
          <a:p>
            <a:endParaRPr lang="en-IN" sz="28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r>
              <a:rPr lang="en-IN" sz="28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This website is provides  user essay to use and download movies in 4K and HD quality.</a:t>
            </a:r>
          </a:p>
          <a:p>
            <a:endParaRPr lang="en-IN" sz="28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r>
              <a:rPr lang="en-IN" sz="28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This website is also provides the Movie Cast and the Movie Characters &amp; also provides Images.</a:t>
            </a:r>
          </a:p>
        </p:txBody>
      </p:sp>
    </p:spTree>
    <p:extLst>
      <p:ext uri="{BB962C8B-B14F-4D97-AF65-F5344CB8AC3E}">
        <p14:creationId xmlns:p14="http://schemas.microsoft.com/office/powerpoint/2010/main" val="3668499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63673" y="381000"/>
            <a:ext cx="3484727" cy="769441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IN" sz="4400" b="1" dirty="0">
                <a:solidFill>
                  <a:srgbClr val="FFFFFF"/>
                </a:solidFill>
                <a:latin typeface="Times New Roman"/>
              </a:rPr>
              <a:t>Users</a:t>
            </a:r>
            <a:endParaRPr lang="en-US" sz="4400" dirty="0"/>
          </a:p>
        </p:txBody>
      </p:sp>
      <p:pic>
        <p:nvPicPr>
          <p:cNvPr id="3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20000" y="197684"/>
            <a:ext cx="1295400" cy="12954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29491" y="1458754"/>
            <a:ext cx="839088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en-US" sz="2800" dirty="0"/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Home 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Trending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Explore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/>
              <a:t>Movies</a:t>
            </a:r>
          </a:p>
          <a:p>
            <a:pPr lvl="1">
              <a:buFont typeface="Wingdings" pitchFamily="2" charset="2"/>
              <a:buChar char="ü"/>
            </a:pPr>
            <a:r>
              <a:rPr lang="en-US" sz="2800" dirty="0" err="1"/>
              <a:t>Favourite</a:t>
            </a:r>
            <a:endParaRPr lang="en-US" sz="2800" dirty="0"/>
          </a:p>
          <a:p>
            <a:endParaRPr lang="en-US" sz="28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3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863738-872A-6656-629E-D1BA629B1B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7800"/>
            <a:ext cx="9144000" cy="51435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B6878FD-700E-084D-CC86-90D75727D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403667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0CC48-C039-A042-63FA-540237D06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TRENDING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7FBC5A-7EE3-66C3-E7CD-C05CB7332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600"/>
            <a:ext cx="9144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323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84D0E-ADB4-538E-3569-46BA0FF9B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MOVIES AND SHOWS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EAB1F-4C74-6648-9E97-DD2DF1072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31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4C9F3-B0DB-F012-E105-CEA0DAD9A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MOVIES PAGE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96A91C-268E-0BF7-F628-0E4158C6A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1473200"/>
            <a:ext cx="9144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21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52E9B-9CEC-C478-F001-60329A9F5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PLAY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69685D-51B1-6C91-226F-1D74953F4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545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EBBA9-F9D0-5001-D2CC-469B5215A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MOVIE CAST AND DOWNLOAD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007679-AE3B-996A-D6DE-FAF46F392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0400"/>
            <a:ext cx="9144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0312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E008574F-8668-4C6F-B7BB-D5C8E1A2CFD0"/>
  <p:tag name="ISPRING_SCORM_RATE_SLIDES" val="1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PCCQkd7BdOSwAEAANoDAAAPAAAAbm9uZS9wbGF5ZXIueG1spZJPb9QwEMXPW6nfIfK99m4Rolo59ICUE0WVFhC3lTeZJqaOHTwTsvvtmfzZpFuQQOKQaPIy72fPs/X9sXbJT4hog0/FRq5FAj4PhfVlKr58zm7uxP376yvdOHOCmNgiFT54EEkBmEfbEPseDVWpeCFIhoqEXx63R7SpqIiarVJd18nujQyxVLfr9UZ9e/i4yyuozY31SMbnzF32ciuSJtoQLZ1S8W4trq9WA/ICZ5F7fInBtf3KKPNQqyYCgieIatz2bN3S38381MErOjWAgkdfDbMfTP78EIrWAfbaSo9tOyDqCYO20rS1mzufYMxTMTbsa0A0JaB0vhRq9Ko/mPWTM1hNHLzA9tymPTiLFYsjfejeL+r+bBmyVxNHXYJ0PUwwnGLWOpeBoTZCIZIIP1rLVdZjv85HsN6IcTnP3Xt8tl5il7PGVWZyCvH0gR18JFOUco5ejtHLwdTbh+ITF49TnLsFMgezhKArqt3bf86j7/6fOAp4Mq0jcV7B+gKOmeW/BDWPQsAz9pqkxsl+tTOVd9ce6hdX40Iadzdl8R1FQiaWwNewMGTUos8w9Zqm1fg5JTTHotXv91JPRC5/AVBLAQIAABQAAgAIAPCCQkd7BdOSwAEAANoDAAAPAAAAAAAAAAEAAAAAAAAAAABub25lL3BsYXllci54bWxQSwUGAAAAAAEAAQA9AAAA7QEAAAAA"/>
  <p:tag name="ISPRING_PRESENTATION_TITLE" val="3982186"/>
  <p:tag name="ISPRING_RESOURCE_PATHS_HASH_PRESENTER" val="d21fae7cb14825530f8ee6a36531ab14fbb44d8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1004</TotalTime>
  <Words>123</Words>
  <Application>Microsoft Office PowerPoint</Application>
  <PresentationFormat>On-screen Show (4:3)</PresentationFormat>
  <Paragraphs>33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 Unicode MS</vt:lpstr>
      <vt:lpstr>Calibri</vt:lpstr>
      <vt:lpstr>Times New Roman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HOME PAGE</vt:lpstr>
      <vt:lpstr>TRENDING PAGE</vt:lpstr>
      <vt:lpstr>MOVIES AND SHOWS</vt:lpstr>
      <vt:lpstr>MOVIES PAGE</vt:lpstr>
      <vt:lpstr>PLAY PAGE</vt:lpstr>
      <vt:lpstr>MOVIE CAST AND DOWNLOAD</vt:lpstr>
      <vt:lpstr>Features</vt:lpstr>
      <vt:lpstr>Thank You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3982186</dc:title>
  <dc:creator>Rupen</dc:creator>
  <cp:lastModifiedBy>Durgesh Giri</cp:lastModifiedBy>
  <cp:revision>144</cp:revision>
  <dcterms:created xsi:type="dcterms:W3CDTF">2013-03-23T05:01:29Z</dcterms:created>
  <dcterms:modified xsi:type="dcterms:W3CDTF">2023-02-24T09:44:49Z</dcterms:modified>
</cp:coreProperties>
</file>

<file path=docProps/thumbnail.jpeg>
</file>